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8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877BE-6B73-BF47-A632-FA92EEA87E01}" type="datetimeFigureOut">
              <a:rPr lang="en-US" smtClean="0"/>
              <a:t>3/22/23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EE103-6C21-AF47-8F05-FDD885F9E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3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EE103-6C21-AF47-8F05-FDD885F9EB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8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xbeachNH_roi.mp4" TargetMode="Externa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action="ppaction://hlinkfile"/>
            <a:extLst>
              <a:ext uri="{FF2B5EF4-FFF2-40B4-BE49-F238E27FC236}">
                <a16:creationId xmlns="" xmlns:a16="http://schemas.microsoft.com/office/drawing/2014/main" id="{D29C5521-BB7B-432C-8EC0-2187E2175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3" t="1702" r="4893" b="4073"/>
          <a:stretch/>
        </p:blipFill>
        <p:spPr>
          <a:xfrm>
            <a:off x="2764993" y="1576982"/>
            <a:ext cx="4019550" cy="2931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8860" y="4403478"/>
            <a:ext cx="46535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Numerical simulation of wave </a:t>
            </a:r>
            <a:r>
              <a:rPr lang="en-US" sz="1200" dirty="0" err="1" smtClean="0"/>
              <a:t>runup</a:t>
            </a:r>
            <a:r>
              <a:rPr lang="en-US" sz="1200" dirty="0" smtClean="0"/>
              <a:t> and coastal flooding in </a:t>
            </a:r>
            <a:r>
              <a:rPr lang="en-US" sz="1200" dirty="0" err="1" smtClean="0"/>
              <a:t>Roi</a:t>
            </a:r>
            <a:r>
              <a:rPr lang="en-US" sz="1200" dirty="0" smtClean="0"/>
              <a:t>-Namur.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ta_googlemap_z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6582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0353" y="6446251"/>
            <a:ext cx="228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>
                    <a:lumMod val="85000"/>
                  </a:schemeClr>
                </a:solidFill>
              </a:rPr>
              <a:t>FUNWAVE simulation of Hurricane Irene</a:t>
            </a:r>
          </a:p>
          <a:p>
            <a:r>
              <a:rPr lang="en-US" sz="1000" dirty="0" smtClean="0">
                <a:solidFill>
                  <a:schemeClr val="bg1">
                    <a:lumMod val="85000"/>
                  </a:schemeClr>
                </a:solidFill>
              </a:rPr>
              <a:t>Click image for animation </a:t>
            </a:r>
            <a:endParaRPr lang="en-US" sz="1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408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9829</TotalTime>
  <Words>23</Words>
  <Application>Microsoft Macintosh PowerPoint</Application>
  <PresentationFormat>On-screen Show (4:3)</PresentationFormat>
  <Paragraphs>4</Paragraphs>
  <Slides>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Fengyan Shi</cp:lastModifiedBy>
  <cp:revision>5</cp:revision>
  <cp:lastPrinted>2022-07-20T18:38:54Z</cp:lastPrinted>
  <dcterms:created xsi:type="dcterms:W3CDTF">2022-07-19T21:35:13Z</dcterms:created>
  <dcterms:modified xsi:type="dcterms:W3CDTF">2023-03-22T22:32:08Z</dcterms:modified>
</cp:coreProperties>
</file>

<file path=docProps/thumbnail.jpeg>
</file>